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iwmOwj2MBlhhM896Ci/8q0AkYR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6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Abril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